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28800000" cy="51191999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CYS_M_1_fu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00000" cy="51191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